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1127" r:id="rId2"/>
    <p:sldId id="963" r:id="rId3"/>
    <p:sldId id="1128" r:id="rId4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044"/>
    <a:srgbClr val="0D0D0D"/>
    <a:srgbClr val="7864C8"/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C6969-FE2C-402D-87F5-B9400316C523}" v="10" dt="2022-04-23T18:40:33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March 13,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3617324"/>
            <a:ext cx="12097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the Justice of God is Just</a:t>
            </a:r>
          </a:p>
          <a:p>
            <a:pPr algn="ctr"/>
            <a:r>
              <a:rPr lang="en-US" sz="2800" i="1" dirty="0"/>
              <a:t>2 Thessalonians 1:5-10 (Part 2)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B3B58A5-1D56-401A-9014-D26C69D4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72" y="0"/>
            <a:ext cx="1305314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29FE63-C27F-43B7-8B1E-942954B91995}"/>
              </a:ext>
            </a:extLst>
          </p:cNvPr>
          <p:cNvSpPr txBox="1"/>
          <p:nvPr/>
        </p:nvSpPr>
        <p:spPr>
          <a:xfrm>
            <a:off x="-328474" y="5890082"/>
            <a:ext cx="1284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Hosea 6:1-3</a:t>
            </a:r>
          </a:p>
        </p:txBody>
      </p:sp>
    </p:spTree>
    <p:extLst>
      <p:ext uri="{BB962C8B-B14F-4D97-AF65-F5344CB8AC3E}">
        <p14:creationId xmlns:p14="http://schemas.microsoft.com/office/powerpoint/2010/main" val="327592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E044"/>
                </a:solidFill>
              </a:rPr>
              <a:t>The Recognitions of Repentance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recognition of estrangement from God</a:t>
            </a:r>
          </a:p>
          <a:p>
            <a:pPr marL="857250" marR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recognition of the judgment of God</a:t>
            </a:r>
          </a:p>
          <a:p>
            <a:pPr marL="857250" marR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recognition of the justice of God</a:t>
            </a:r>
          </a:p>
          <a:p>
            <a:pPr marL="857250" marR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recognition of the lovingkindness of God</a:t>
            </a:r>
          </a:p>
          <a:p>
            <a:pPr marL="857250" marR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recognition of the sure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 of God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March 13,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3617324"/>
            <a:ext cx="12097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the Justice of God is Just</a:t>
            </a:r>
          </a:p>
          <a:p>
            <a:pPr algn="ctr"/>
            <a:r>
              <a:rPr lang="en-US" sz="2800" i="1" dirty="0"/>
              <a:t>2 Thessalonians 1:5-10 (Part 2)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B3B58A5-1D56-401A-9014-D26C69D4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72" y="0"/>
            <a:ext cx="1305314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29FE63-C27F-43B7-8B1E-942954B91995}"/>
              </a:ext>
            </a:extLst>
          </p:cNvPr>
          <p:cNvSpPr txBox="1"/>
          <p:nvPr/>
        </p:nvSpPr>
        <p:spPr>
          <a:xfrm>
            <a:off x="-328474" y="5890082"/>
            <a:ext cx="1284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Hosea 6:1-3</a:t>
            </a:r>
          </a:p>
        </p:txBody>
      </p:sp>
    </p:spTree>
    <p:extLst>
      <p:ext uri="{BB962C8B-B14F-4D97-AF65-F5344CB8AC3E}">
        <p14:creationId xmlns:p14="http://schemas.microsoft.com/office/powerpoint/2010/main" val="2850287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14460</TotalTime>
  <Words>78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Candara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300</cp:revision>
  <cp:lastPrinted>2020-05-22T15:03:41Z</cp:lastPrinted>
  <dcterms:created xsi:type="dcterms:W3CDTF">2019-06-22T19:37:39Z</dcterms:created>
  <dcterms:modified xsi:type="dcterms:W3CDTF">2022-04-23T18:40:48Z</dcterms:modified>
</cp:coreProperties>
</file>